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rednji stil 2 - Isticanj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 /><Relationship Id="rId13" Type="http://schemas.microsoft.com/office/2016/11/relationships/changesInfo" Target="changesInfos/changesInfo1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ableStyles" Target="tableStyle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theme" Target="theme/theme1.xml" /><Relationship Id="rId5" Type="http://schemas.openxmlformats.org/officeDocument/2006/relationships/slide" Target="slides/slide4.xml" /><Relationship Id="rId10" Type="http://schemas.openxmlformats.org/officeDocument/2006/relationships/viewProps" Target="viewProps.xml" /><Relationship Id="rId4" Type="http://schemas.openxmlformats.org/officeDocument/2006/relationships/slide" Target="slides/slide3.xml" /><Relationship Id="rId9" Type="http://schemas.openxmlformats.org/officeDocument/2006/relationships/presProps" Target="presProps.xml" 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vre Bošnjak" userId="2e4e623c-f571-4fd2-8481-36207dfb20a0" providerId="ADAL" clId="{DDA77E33-4404-CF41-BFF6-9D192820BE05}"/>
    <pc:docChg chg="undo custSel addSld modSld">
      <pc:chgData name="Lovre Bošnjak" userId="2e4e623c-f571-4fd2-8481-36207dfb20a0" providerId="ADAL" clId="{DDA77E33-4404-CF41-BFF6-9D192820BE05}" dt="2021-03-02T13:49:50.776" v="3078" actId="20577"/>
      <pc:docMkLst>
        <pc:docMk/>
      </pc:docMkLst>
      <pc:sldChg chg="addSp delSp modSp mod setBg">
        <pc:chgData name="Lovre Bošnjak" userId="2e4e623c-f571-4fd2-8481-36207dfb20a0" providerId="ADAL" clId="{DDA77E33-4404-CF41-BFF6-9D192820BE05}" dt="2021-03-02T13:26:18.233" v="2428" actId="1076"/>
        <pc:sldMkLst>
          <pc:docMk/>
          <pc:sldMk cId="4071518754" sldId="256"/>
        </pc:sldMkLst>
        <pc:spChg chg="mod">
          <ac:chgData name="Lovre Bošnjak" userId="2e4e623c-f571-4fd2-8481-36207dfb20a0" providerId="ADAL" clId="{DDA77E33-4404-CF41-BFF6-9D192820BE05}" dt="2021-03-02T12:35:01.527" v="194" actId="14100"/>
          <ac:spMkLst>
            <pc:docMk/>
            <pc:sldMk cId="4071518754" sldId="256"/>
            <ac:spMk id="2" creationId="{8FFD5C22-406A-CA4E-AD9F-5C0E254B9C6A}"/>
          </ac:spMkLst>
        </pc:spChg>
        <pc:spChg chg="mod">
          <ac:chgData name="Lovre Bošnjak" userId="2e4e623c-f571-4fd2-8481-36207dfb20a0" providerId="ADAL" clId="{DDA77E33-4404-CF41-BFF6-9D192820BE05}" dt="2021-03-02T12:52:59.087" v="658" actId="27636"/>
          <ac:spMkLst>
            <pc:docMk/>
            <pc:sldMk cId="4071518754" sldId="256"/>
            <ac:spMk id="3" creationId="{BC65FD86-CB15-8F4B-9FB1-9DABA5B05D9B}"/>
          </ac:spMkLst>
        </pc:spChg>
        <pc:spChg chg="add mod">
          <ac:chgData name="Lovre Bošnjak" userId="2e4e623c-f571-4fd2-8481-36207dfb20a0" providerId="ADAL" clId="{DDA77E33-4404-CF41-BFF6-9D192820BE05}" dt="2021-03-02T12:43:28.021" v="433" actId="20577"/>
          <ac:spMkLst>
            <pc:docMk/>
            <pc:sldMk cId="4071518754" sldId="256"/>
            <ac:spMk id="7" creationId="{99E7C1EE-CA75-6F46-BB03-18AD24111E39}"/>
          </ac:spMkLst>
        </pc:spChg>
        <pc:spChg chg="add mod">
          <ac:chgData name="Lovre Bošnjak" userId="2e4e623c-f571-4fd2-8481-36207dfb20a0" providerId="ADAL" clId="{DDA77E33-4404-CF41-BFF6-9D192820BE05}" dt="2021-03-02T13:16:20.199" v="1914" actId="20577"/>
          <ac:spMkLst>
            <pc:docMk/>
            <pc:sldMk cId="4071518754" sldId="256"/>
            <ac:spMk id="10" creationId="{973A215A-47A8-0440-8F11-C0151C02341C}"/>
          </ac:spMkLst>
        </pc:spChg>
        <pc:spChg chg="add mod">
          <ac:chgData name="Lovre Bošnjak" userId="2e4e623c-f571-4fd2-8481-36207dfb20a0" providerId="ADAL" clId="{DDA77E33-4404-CF41-BFF6-9D192820BE05}" dt="2021-03-02T12:51:27.679" v="620" actId="1076"/>
          <ac:spMkLst>
            <pc:docMk/>
            <pc:sldMk cId="4071518754" sldId="256"/>
            <ac:spMk id="11" creationId="{55C84F57-6EF4-BD4E-8107-85CA708157FC}"/>
          </ac:spMkLst>
        </pc:spChg>
        <pc:spChg chg="add mod">
          <ac:chgData name="Lovre Bošnjak" userId="2e4e623c-f571-4fd2-8481-36207dfb20a0" providerId="ADAL" clId="{DDA77E33-4404-CF41-BFF6-9D192820BE05}" dt="2021-03-02T13:26:18.233" v="2428" actId="1076"/>
          <ac:spMkLst>
            <pc:docMk/>
            <pc:sldMk cId="4071518754" sldId="256"/>
            <ac:spMk id="12" creationId="{9C081D24-DD63-5847-A3E8-B2669F8BF17D}"/>
          </ac:spMkLst>
        </pc:spChg>
        <pc:spChg chg="add mod">
          <ac:chgData name="Lovre Bošnjak" userId="2e4e623c-f571-4fd2-8481-36207dfb20a0" providerId="ADAL" clId="{DDA77E33-4404-CF41-BFF6-9D192820BE05}" dt="2021-03-02T12:51:11.604" v="619" actId="20577"/>
          <ac:spMkLst>
            <pc:docMk/>
            <pc:sldMk cId="4071518754" sldId="256"/>
            <ac:spMk id="15" creationId="{65689832-B57E-C64A-AB8B-25830101F346}"/>
          </ac:spMkLst>
        </pc:spChg>
        <pc:spChg chg="add mod">
          <ac:chgData name="Lovre Bošnjak" userId="2e4e623c-f571-4fd2-8481-36207dfb20a0" providerId="ADAL" clId="{DDA77E33-4404-CF41-BFF6-9D192820BE05}" dt="2021-03-02T12:52:21.126" v="653" actId="255"/>
          <ac:spMkLst>
            <pc:docMk/>
            <pc:sldMk cId="4071518754" sldId="256"/>
            <ac:spMk id="16" creationId="{92C9EE0A-981C-BD49-8872-B5058840AE3B}"/>
          </ac:spMkLst>
        </pc:spChg>
        <pc:graphicFrameChg chg="add del">
          <ac:chgData name="Lovre Bošnjak" userId="2e4e623c-f571-4fd2-8481-36207dfb20a0" providerId="ADAL" clId="{DDA77E33-4404-CF41-BFF6-9D192820BE05}" dt="2021-03-02T12:33:34.651" v="173" actId="3680"/>
          <ac:graphicFrameMkLst>
            <pc:docMk/>
            <pc:sldMk cId="4071518754" sldId="256"/>
            <ac:graphicFrameMk id="4" creationId="{6F1913EC-30C8-1F42-9598-4069689E7262}"/>
          </ac:graphicFrameMkLst>
        </pc:graphicFrameChg>
        <pc:picChg chg="add mod">
          <ac:chgData name="Lovre Bošnjak" userId="2e4e623c-f571-4fd2-8481-36207dfb20a0" providerId="ADAL" clId="{DDA77E33-4404-CF41-BFF6-9D192820BE05}" dt="2021-03-02T12:38:54.859" v="297" actId="14100"/>
          <ac:picMkLst>
            <pc:docMk/>
            <pc:sldMk cId="4071518754" sldId="256"/>
            <ac:picMk id="4" creationId="{12B44879-C5E8-3A49-82F4-FE1B552EDE82}"/>
          </ac:picMkLst>
        </pc:picChg>
        <pc:picChg chg="add mod">
          <ac:chgData name="Lovre Bošnjak" userId="2e4e623c-f571-4fd2-8481-36207dfb20a0" providerId="ADAL" clId="{DDA77E33-4404-CF41-BFF6-9D192820BE05}" dt="2021-03-02T12:34:03.304" v="179" actId="14100"/>
          <ac:picMkLst>
            <pc:docMk/>
            <pc:sldMk cId="4071518754" sldId="256"/>
            <ac:picMk id="6" creationId="{029CA453-299D-FE44-9929-7595D5FAC623}"/>
          </ac:picMkLst>
        </pc:picChg>
        <pc:picChg chg="add mod">
          <ac:chgData name="Lovre Bošnjak" userId="2e4e623c-f571-4fd2-8481-36207dfb20a0" providerId="ADAL" clId="{DDA77E33-4404-CF41-BFF6-9D192820BE05}" dt="2021-03-02T12:41:35.177" v="305" actId="1076"/>
          <ac:picMkLst>
            <pc:docMk/>
            <pc:sldMk cId="4071518754" sldId="256"/>
            <ac:picMk id="8" creationId="{EFB5435E-218D-D84B-9E24-7DDF514B22EC}"/>
          </ac:picMkLst>
        </pc:picChg>
        <pc:picChg chg="add mod">
          <ac:chgData name="Lovre Bošnjak" userId="2e4e623c-f571-4fd2-8481-36207dfb20a0" providerId="ADAL" clId="{DDA77E33-4404-CF41-BFF6-9D192820BE05}" dt="2021-03-02T12:49:53.075" v="559" actId="14100"/>
          <ac:picMkLst>
            <pc:docMk/>
            <pc:sldMk cId="4071518754" sldId="256"/>
            <ac:picMk id="13" creationId="{80F1B308-1ED2-4F4F-914C-FB6EC82CDAC7}"/>
          </ac:picMkLst>
        </pc:picChg>
      </pc:sldChg>
      <pc:sldChg chg="addSp modSp new mod setBg setClrOvrMap">
        <pc:chgData name="Lovre Bošnjak" userId="2e4e623c-f571-4fd2-8481-36207dfb20a0" providerId="ADAL" clId="{DDA77E33-4404-CF41-BFF6-9D192820BE05}" dt="2021-03-02T12:56:59.949" v="883"/>
        <pc:sldMkLst>
          <pc:docMk/>
          <pc:sldMk cId="1823808945" sldId="257"/>
        </pc:sldMkLst>
        <pc:spChg chg="mod">
          <ac:chgData name="Lovre Bošnjak" userId="2e4e623c-f571-4fd2-8481-36207dfb20a0" providerId="ADAL" clId="{DDA77E33-4404-CF41-BFF6-9D192820BE05}" dt="2021-03-02T12:56:53.832" v="882" actId="26606"/>
          <ac:spMkLst>
            <pc:docMk/>
            <pc:sldMk cId="1823808945" sldId="257"/>
            <ac:spMk id="2" creationId="{901417ED-E08F-7A42-BCD8-7E36C8436782}"/>
          </ac:spMkLst>
        </pc:spChg>
        <pc:spChg chg="mod">
          <ac:chgData name="Lovre Bošnjak" userId="2e4e623c-f571-4fd2-8481-36207dfb20a0" providerId="ADAL" clId="{DDA77E33-4404-CF41-BFF6-9D192820BE05}" dt="2021-03-02T12:56:53.832" v="882" actId="26606"/>
          <ac:spMkLst>
            <pc:docMk/>
            <pc:sldMk cId="1823808945" sldId="257"/>
            <ac:spMk id="3" creationId="{A4AD9EEE-1640-444C-AB52-A1205C4F7FEC}"/>
          </ac:spMkLst>
        </pc:spChg>
        <pc:spChg chg="add">
          <ac:chgData name="Lovre Bošnjak" userId="2e4e623c-f571-4fd2-8481-36207dfb20a0" providerId="ADAL" clId="{DDA77E33-4404-CF41-BFF6-9D192820BE05}" dt="2021-03-02T12:56:53.832" v="882" actId="26606"/>
          <ac:spMkLst>
            <pc:docMk/>
            <pc:sldMk cId="1823808945" sldId="257"/>
            <ac:spMk id="9" creationId="{8F23F8A3-8FD7-4779-8323-FDC26BE99889}"/>
          </ac:spMkLst>
        </pc:spChg>
        <pc:spChg chg="add">
          <ac:chgData name="Lovre Bošnjak" userId="2e4e623c-f571-4fd2-8481-36207dfb20a0" providerId="ADAL" clId="{DDA77E33-4404-CF41-BFF6-9D192820BE05}" dt="2021-03-02T12:56:53.832" v="882" actId="26606"/>
          <ac:spMkLst>
            <pc:docMk/>
            <pc:sldMk cId="1823808945" sldId="257"/>
            <ac:spMk id="11" creationId="{F605C4CC-A25C-416F-8333-7CB7DC97D870}"/>
          </ac:spMkLst>
        </pc:spChg>
        <pc:picChg chg="add mod ord">
          <ac:chgData name="Lovre Bošnjak" userId="2e4e623c-f571-4fd2-8481-36207dfb20a0" providerId="ADAL" clId="{DDA77E33-4404-CF41-BFF6-9D192820BE05}" dt="2021-03-02T12:56:59.949" v="883"/>
          <ac:picMkLst>
            <pc:docMk/>
            <pc:sldMk cId="1823808945" sldId="257"/>
            <ac:picMk id="4" creationId="{73ED4D39-9026-EB49-BF63-8CA47F41EBCA}"/>
          </ac:picMkLst>
        </pc:picChg>
      </pc:sldChg>
      <pc:sldChg chg="addSp modSp new mod setBg">
        <pc:chgData name="Lovre Bošnjak" userId="2e4e623c-f571-4fd2-8481-36207dfb20a0" providerId="ADAL" clId="{DDA77E33-4404-CF41-BFF6-9D192820BE05}" dt="2021-03-02T13:04:08.152" v="1495" actId="113"/>
        <pc:sldMkLst>
          <pc:docMk/>
          <pc:sldMk cId="3066729445" sldId="258"/>
        </pc:sldMkLst>
        <pc:spChg chg="mod">
          <ac:chgData name="Lovre Bošnjak" userId="2e4e623c-f571-4fd2-8481-36207dfb20a0" providerId="ADAL" clId="{DDA77E33-4404-CF41-BFF6-9D192820BE05}" dt="2021-03-02T13:02:49.543" v="1436" actId="26606"/>
          <ac:spMkLst>
            <pc:docMk/>
            <pc:sldMk cId="3066729445" sldId="258"/>
            <ac:spMk id="2" creationId="{7DF8E728-F5D3-F44D-9A81-272F261419D9}"/>
          </ac:spMkLst>
        </pc:spChg>
        <pc:spChg chg="mod">
          <ac:chgData name="Lovre Bošnjak" userId="2e4e623c-f571-4fd2-8481-36207dfb20a0" providerId="ADAL" clId="{DDA77E33-4404-CF41-BFF6-9D192820BE05}" dt="2021-03-02T13:04:08.152" v="1495" actId="113"/>
          <ac:spMkLst>
            <pc:docMk/>
            <pc:sldMk cId="3066729445" sldId="258"/>
            <ac:spMk id="3" creationId="{2B9CC964-3DEF-6D49-82AF-3855BB171A31}"/>
          </ac:spMkLst>
        </pc:spChg>
        <pc:spChg chg="add mod">
          <ac:chgData name="Lovre Bošnjak" userId="2e4e623c-f571-4fd2-8481-36207dfb20a0" providerId="ADAL" clId="{DDA77E33-4404-CF41-BFF6-9D192820BE05}" dt="2021-03-02T13:04:00.454" v="1494" actId="113"/>
          <ac:spMkLst>
            <pc:docMk/>
            <pc:sldMk cId="3066729445" sldId="258"/>
            <ac:spMk id="6" creationId="{D709EC79-1BEC-B349-94AC-C78199F69001}"/>
          </ac:spMkLst>
        </pc:spChg>
        <pc:spChg chg="add">
          <ac:chgData name="Lovre Bošnjak" userId="2e4e623c-f571-4fd2-8481-36207dfb20a0" providerId="ADAL" clId="{DDA77E33-4404-CF41-BFF6-9D192820BE05}" dt="2021-03-02T13:02:49.543" v="1436" actId="26606"/>
          <ac:spMkLst>
            <pc:docMk/>
            <pc:sldMk cId="3066729445" sldId="258"/>
            <ac:spMk id="9" creationId="{E8A8EAB8-D2FF-444D-B34B-7D32F106AD0E}"/>
          </ac:spMkLst>
        </pc:spChg>
        <pc:spChg chg="add">
          <ac:chgData name="Lovre Bošnjak" userId="2e4e623c-f571-4fd2-8481-36207dfb20a0" providerId="ADAL" clId="{DDA77E33-4404-CF41-BFF6-9D192820BE05}" dt="2021-03-02T13:02:49.543" v="1436" actId="26606"/>
          <ac:spMkLst>
            <pc:docMk/>
            <pc:sldMk cId="3066729445" sldId="258"/>
            <ac:spMk id="11" creationId="{9DD005C1-8C51-42D6-9BEE-B9B83849743D}"/>
          </ac:spMkLst>
        </pc:spChg>
        <pc:spChg chg="add">
          <ac:chgData name="Lovre Bošnjak" userId="2e4e623c-f571-4fd2-8481-36207dfb20a0" providerId="ADAL" clId="{DDA77E33-4404-CF41-BFF6-9D192820BE05}" dt="2021-03-02T13:02:49.543" v="1436" actId="26606"/>
          <ac:spMkLst>
            <pc:docMk/>
            <pc:sldMk cId="3066729445" sldId="258"/>
            <ac:spMk id="13" creationId="{C61F2F60-14E3-4196-B7CE-175E46F04481}"/>
          </ac:spMkLst>
        </pc:spChg>
        <pc:picChg chg="add mod">
          <ac:chgData name="Lovre Bošnjak" userId="2e4e623c-f571-4fd2-8481-36207dfb20a0" providerId="ADAL" clId="{DDA77E33-4404-CF41-BFF6-9D192820BE05}" dt="2021-03-02T13:02:53.480" v="1437"/>
          <ac:picMkLst>
            <pc:docMk/>
            <pc:sldMk cId="3066729445" sldId="258"/>
            <ac:picMk id="4" creationId="{B8158A92-A89D-5740-95AA-E8CEA10CC906}"/>
          </ac:picMkLst>
        </pc:picChg>
      </pc:sldChg>
      <pc:sldChg chg="addSp modSp new mod setBg">
        <pc:chgData name="Lovre Bošnjak" userId="2e4e623c-f571-4fd2-8481-36207dfb20a0" providerId="ADAL" clId="{DDA77E33-4404-CF41-BFF6-9D192820BE05}" dt="2021-03-02T13:14:17.524" v="1887" actId="1076"/>
        <pc:sldMkLst>
          <pc:docMk/>
          <pc:sldMk cId="4131562842" sldId="259"/>
        </pc:sldMkLst>
        <pc:spChg chg="mod">
          <ac:chgData name="Lovre Bošnjak" userId="2e4e623c-f571-4fd2-8481-36207dfb20a0" providerId="ADAL" clId="{DDA77E33-4404-CF41-BFF6-9D192820BE05}" dt="2021-03-02T13:14:17.524" v="1887" actId="1076"/>
          <ac:spMkLst>
            <pc:docMk/>
            <pc:sldMk cId="4131562842" sldId="259"/>
            <ac:spMk id="2" creationId="{4B432584-DCF5-3442-BA75-CAE951E80154}"/>
          </ac:spMkLst>
        </pc:spChg>
        <pc:spChg chg="mod">
          <ac:chgData name="Lovre Bošnjak" userId="2e4e623c-f571-4fd2-8481-36207dfb20a0" providerId="ADAL" clId="{DDA77E33-4404-CF41-BFF6-9D192820BE05}" dt="2021-03-02T13:13:49.903" v="1873" actId="1076"/>
          <ac:spMkLst>
            <pc:docMk/>
            <pc:sldMk cId="4131562842" sldId="259"/>
            <ac:spMk id="3" creationId="{C4E4DB4E-6522-A446-91F0-774AAF4A7925}"/>
          </ac:spMkLst>
        </pc:spChg>
        <pc:spChg chg="add">
          <ac:chgData name="Lovre Bošnjak" userId="2e4e623c-f571-4fd2-8481-36207dfb20a0" providerId="ADAL" clId="{DDA77E33-4404-CF41-BFF6-9D192820BE05}" dt="2021-03-02T13:12:17.749" v="1785" actId="26606"/>
          <ac:spMkLst>
            <pc:docMk/>
            <pc:sldMk cId="4131562842" sldId="259"/>
            <ac:spMk id="9" creationId="{E8A8EAB8-D2FF-444D-B34B-7D32F106AD0E}"/>
          </ac:spMkLst>
        </pc:spChg>
        <pc:spChg chg="add">
          <ac:chgData name="Lovre Bošnjak" userId="2e4e623c-f571-4fd2-8481-36207dfb20a0" providerId="ADAL" clId="{DDA77E33-4404-CF41-BFF6-9D192820BE05}" dt="2021-03-02T13:12:17.749" v="1785" actId="26606"/>
          <ac:spMkLst>
            <pc:docMk/>
            <pc:sldMk cId="4131562842" sldId="259"/>
            <ac:spMk id="11" creationId="{9DD005C1-8C51-42D6-9BEE-B9B83849743D}"/>
          </ac:spMkLst>
        </pc:spChg>
        <pc:spChg chg="add">
          <ac:chgData name="Lovre Bošnjak" userId="2e4e623c-f571-4fd2-8481-36207dfb20a0" providerId="ADAL" clId="{DDA77E33-4404-CF41-BFF6-9D192820BE05}" dt="2021-03-02T13:12:17.749" v="1785" actId="26606"/>
          <ac:spMkLst>
            <pc:docMk/>
            <pc:sldMk cId="4131562842" sldId="259"/>
            <ac:spMk id="13" creationId="{C61F2F60-14E3-4196-B7CE-175E46F04481}"/>
          </ac:spMkLst>
        </pc:spChg>
        <pc:picChg chg="add mod">
          <ac:chgData name="Lovre Bošnjak" userId="2e4e623c-f571-4fd2-8481-36207dfb20a0" providerId="ADAL" clId="{DDA77E33-4404-CF41-BFF6-9D192820BE05}" dt="2021-03-02T13:12:33.718" v="1794" actId="14100"/>
          <ac:picMkLst>
            <pc:docMk/>
            <pc:sldMk cId="4131562842" sldId="259"/>
            <ac:picMk id="4" creationId="{B804DC6C-18BA-2D41-AF76-88F03BD1B84F}"/>
          </ac:picMkLst>
        </pc:picChg>
      </pc:sldChg>
      <pc:sldChg chg="addSp delSp modSp new mod setBg setClrOvrMap">
        <pc:chgData name="Lovre Bošnjak" userId="2e4e623c-f571-4fd2-8481-36207dfb20a0" providerId="ADAL" clId="{DDA77E33-4404-CF41-BFF6-9D192820BE05}" dt="2021-03-02T13:25:58.949" v="2417" actId="20577"/>
        <pc:sldMkLst>
          <pc:docMk/>
          <pc:sldMk cId="294778389" sldId="260"/>
        </pc:sldMkLst>
        <pc:spChg chg="mo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2" creationId="{F972DAC7-2998-A84F-B213-1E9C5A93BD57}"/>
          </ac:spMkLst>
        </pc:spChg>
        <pc:spChg chg="mo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3" creationId="{A61B3211-5D64-9049-B035-A3CDEF5E0321}"/>
          </ac:spMkLst>
        </pc:spChg>
        <pc:spChg chg="add mo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4" creationId="{5B1AD73A-3C6E-C247-B2F1-460817EF93A4}"/>
          </ac:spMkLst>
        </pc:spChg>
        <pc:spChg chg="add mo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5" creationId="{896626D6-376E-8743-868C-E2D11EC6251E}"/>
          </ac:spMkLst>
        </pc:spChg>
        <pc:spChg chg="add mod">
          <ac:chgData name="Lovre Bošnjak" userId="2e4e623c-f571-4fd2-8481-36207dfb20a0" providerId="ADAL" clId="{DDA77E33-4404-CF41-BFF6-9D192820BE05}" dt="2021-03-02T13:25:58.949" v="2417" actId="20577"/>
          <ac:spMkLst>
            <pc:docMk/>
            <pc:sldMk cId="294778389" sldId="260"/>
            <ac:spMk id="6" creationId="{8D4A282D-E486-8642-8B81-8C7952A3E8F5}"/>
          </ac:spMkLst>
        </pc:spChg>
        <pc:spChg chg="add del">
          <ac:chgData name="Lovre Bošnjak" userId="2e4e623c-f571-4fd2-8481-36207dfb20a0" providerId="ADAL" clId="{DDA77E33-4404-CF41-BFF6-9D192820BE05}" dt="2021-03-02T13:25:29.169" v="2407" actId="26606"/>
          <ac:spMkLst>
            <pc:docMk/>
            <pc:sldMk cId="294778389" sldId="260"/>
            <ac:spMk id="12" creationId="{E8A8EAB8-D2FF-444D-B34B-7D32F106AD0E}"/>
          </ac:spMkLst>
        </pc:spChg>
        <pc:spChg chg="add del">
          <ac:chgData name="Lovre Bošnjak" userId="2e4e623c-f571-4fd2-8481-36207dfb20a0" providerId="ADAL" clId="{DDA77E33-4404-CF41-BFF6-9D192820BE05}" dt="2021-03-02T13:25:29.169" v="2407" actId="26606"/>
          <ac:spMkLst>
            <pc:docMk/>
            <pc:sldMk cId="294778389" sldId="260"/>
            <ac:spMk id="14" creationId="{9DD005C1-8C51-42D6-9BEE-B9B83849743D}"/>
          </ac:spMkLst>
        </pc:spChg>
        <pc:spChg chg="add del">
          <ac:chgData name="Lovre Bošnjak" userId="2e4e623c-f571-4fd2-8481-36207dfb20a0" providerId="ADAL" clId="{DDA77E33-4404-CF41-BFF6-9D192820BE05}" dt="2021-03-02T13:25:29.169" v="2407" actId="26606"/>
          <ac:spMkLst>
            <pc:docMk/>
            <pc:sldMk cId="294778389" sldId="260"/>
            <ac:spMk id="16" creationId="{C61F2F60-14E3-4196-B7CE-175E46F04481}"/>
          </ac:spMkLst>
        </pc:spChg>
        <pc:spChg chg="add del">
          <ac:chgData name="Lovre Bošnjak" userId="2e4e623c-f571-4fd2-8481-36207dfb20a0" providerId="ADAL" clId="{DDA77E33-4404-CF41-BFF6-9D192820BE05}" dt="2021-03-02T13:25:29.814" v="2409" actId="26606"/>
          <ac:spMkLst>
            <pc:docMk/>
            <pc:sldMk cId="294778389" sldId="260"/>
            <ac:spMk id="18" creationId="{7C432AFE-B3D2-4BFF-BF8F-96C27AFF1AC7}"/>
          </ac:spMkLst>
        </pc:spChg>
        <pc:spChg chg="add del">
          <ac:chgData name="Lovre Bošnjak" userId="2e4e623c-f571-4fd2-8481-36207dfb20a0" providerId="ADAL" clId="{DDA77E33-4404-CF41-BFF6-9D192820BE05}" dt="2021-03-02T13:25:29.814" v="2409" actId="26606"/>
          <ac:spMkLst>
            <pc:docMk/>
            <pc:sldMk cId="294778389" sldId="260"/>
            <ac:spMk id="19" creationId="{AF2F604E-43BE-4DC3-B983-E071523364F8}"/>
          </ac:spMkLst>
        </pc:spChg>
        <pc:spChg chg="add del">
          <ac:chgData name="Lovre Bošnjak" userId="2e4e623c-f571-4fd2-8481-36207dfb20a0" providerId="ADAL" clId="{DDA77E33-4404-CF41-BFF6-9D192820BE05}" dt="2021-03-02T13:25:29.814" v="2409" actId="26606"/>
          <ac:spMkLst>
            <pc:docMk/>
            <pc:sldMk cId="294778389" sldId="260"/>
            <ac:spMk id="20" creationId="{08C9B587-E65E-4B52-B37C-ABEBB6E87928}"/>
          </ac:spMkLst>
        </pc:spChg>
        <pc:spChg chg="ad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22" creationId="{E8A8EAB8-D2FF-444D-B34B-7D32F106AD0E}"/>
          </ac:spMkLst>
        </pc:spChg>
        <pc:spChg chg="ad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23" creationId="{9DD005C1-8C51-42D6-9BEE-B9B83849743D}"/>
          </ac:spMkLst>
        </pc:spChg>
        <pc:spChg chg="add">
          <ac:chgData name="Lovre Bošnjak" userId="2e4e623c-f571-4fd2-8481-36207dfb20a0" providerId="ADAL" clId="{DDA77E33-4404-CF41-BFF6-9D192820BE05}" dt="2021-03-02T13:25:29.902" v="2410" actId="26606"/>
          <ac:spMkLst>
            <pc:docMk/>
            <pc:sldMk cId="294778389" sldId="260"/>
            <ac:spMk id="24" creationId="{C61F2F60-14E3-4196-B7CE-175E46F04481}"/>
          </ac:spMkLst>
        </pc:spChg>
        <pc:picChg chg="add mod ord">
          <ac:chgData name="Lovre Bošnjak" userId="2e4e623c-f571-4fd2-8481-36207dfb20a0" providerId="ADAL" clId="{DDA77E33-4404-CF41-BFF6-9D192820BE05}" dt="2021-03-02T13:25:38.307" v="2412" actId="1076"/>
          <ac:picMkLst>
            <pc:docMk/>
            <pc:sldMk cId="294778389" sldId="260"/>
            <ac:picMk id="7" creationId="{726F5F27-D35F-364D-9D5C-5D4D20F4B748}"/>
          </ac:picMkLst>
        </pc:picChg>
      </pc:sldChg>
      <pc:sldChg chg="addSp modSp new mod setBg">
        <pc:chgData name="Lovre Bošnjak" userId="2e4e623c-f571-4fd2-8481-36207dfb20a0" providerId="ADAL" clId="{DDA77E33-4404-CF41-BFF6-9D192820BE05}" dt="2021-03-02T13:34:08.291" v="2724" actId="27636"/>
        <pc:sldMkLst>
          <pc:docMk/>
          <pc:sldMk cId="2138974727" sldId="261"/>
        </pc:sldMkLst>
        <pc:spChg chg="mod">
          <ac:chgData name="Lovre Bošnjak" userId="2e4e623c-f571-4fd2-8481-36207dfb20a0" providerId="ADAL" clId="{DDA77E33-4404-CF41-BFF6-9D192820BE05}" dt="2021-03-02T13:34:08.251" v="2723" actId="26606"/>
          <ac:spMkLst>
            <pc:docMk/>
            <pc:sldMk cId="2138974727" sldId="261"/>
            <ac:spMk id="2" creationId="{1644672C-0880-D042-BB97-A170B913A54A}"/>
          </ac:spMkLst>
        </pc:spChg>
        <pc:spChg chg="mod">
          <ac:chgData name="Lovre Bošnjak" userId="2e4e623c-f571-4fd2-8481-36207dfb20a0" providerId="ADAL" clId="{DDA77E33-4404-CF41-BFF6-9D192820BE05}" dt="2021-03-02T13:34:08.291" v="2724" actId="27636"/>
          <ac:spMkLst>
            <pc:docMk/>
            <pc:sldMk cId="2138974727" sldId="261"/>
            <ac:spMk id="3" creationId="{459C3D40-71C1-334A-B736-7949607339A3}"/>
          </ac:spMkLst>
        </pc:spChg>
        <pc:spChg chg="add">
          <ac:chgData name="Lovre Bošnjak" userId="2e4e623c-f571-4fd2-8481-36207dfb20a0" providerId="ADAL" clId="{DDA77E33-4404-CF41-BFF6-9D192820BE05}" dt="2021-03-02T13:34:08.251" v="2723" actId="26606"/>
          <ac:spMkLst>
            <pc:docMk/>
            <pc:sldMk cId="2138974727" sldId="261"/>
            <ac:spMk id="8" creationId="{A7AE9375-4664-4DB2-922D-2782A6E439AC}"/>
          </ac:spMkLst>
        </pc:spChg>
        <pc:spChg chg="add">
          <ac:chgData name="Lovre Bošnjak" userId="2e4e623c-f571-4fd2-8481-36207dfb20a0" providerId="ADAL" clId="{DDA77E33-4404-CF41-BFF6-9D192820BE05}" dt="2021-03-02T13:34:08.251" v="2723" actId="26606"/>
          <ac:spMkLst>
            <pc:docMk/>
            <pc:sldMk cId="2138974727" sldId="261"/>
            <ac:spMk id="12" creationId="{9DD005C1-8C51-42D6-9BEE-B9B83849743D}"/>
          </ac:spMkLst>
        </pc:spChg>
        <pc:cxnChg chg="add">
          <ac:chgData name="Lovre Bošnjak" userId="2e4e623c-f571-4fd2-8481-36207dfb20a0" providerId="ADAL" clId="{DDA77E33-4404-CF41-BFF6-9D192820BE05}" dt="2021-03-02T13:34:08.251" v="2723" actId="26606"/>
          <ac:cxnSpMkLst>
            <pc:docMk/>
            <pc:sldMk cId="2138974727" sldId="261"/>
            <ac:cxnSpMk id="10" creationId="{EE504C98-6397-41C1-A8D8-2D9C4ED307E0}"/>
          </ac:cxnSpMkLst>
        </pc:cxnChg>
      </pc:sldChg>
      <pc:sldChg chg="addSp delSp modSp new mod setBg">
        <pc:chgData name="Lovre Bošnjak" userId="2e4e623c-f571-4fd2-8481-36207dfb20a0" providerId="ADAL" clId="{DDA77E33-4404-CF41-BFF6-9D192820BE05}" dt="2021-03-02T13:49:50.776" v="3078" actId="20577"/>
        <pc:sldMkLst>
          <pc:docMk/>
          <pc:sldMk cId="3527024172" sldId="262"/>
        </pc:sldMkLst>
        <pc:spChg chg="add del mod">
          <ac:chgData name="Lovre Bošnjak" userId="2e4e623c-f571-4fd2-8481-36207dfb20a0" providerId="ADAL" clId="{DDA77E33-4404-CF41-BFF6-9D192820BE05}" dt="2021-03-02T13:48:37.298" v="3045" actId="478"/>
          <ac:spMkLst>
            <pc:docMk/>
            <pc:sldMk cId="3527024172" sldId="262"/>
            <ac:spMk id="2" creationId="{22FA4972-5875-D749-A854-718E685DE231}"/>
          </ac:spMkLst>
        </pc:spChg>
        <pc:spChg chg="mod">
          <ac:chgData name="Lovre Bošnjak" userId="2e4e623c-f571-4fd2-8481-36207dfb20a0" providerId="ADAL" clId="{DDA77E33-4404-CF41-BFF6-9D192820BE05}" dt="2021-03-02T13:36:54.148" v="2851" actId="14100"/>
          <ac:spMkLst>
            <pc:docMk/>
            <pc:sldMk cId="3527024172" sldId="262"/>
            <ac:spMk id="3" creationId="{95D7AEB1-85C4-8E48-80D9-48E95E7ECE28}"/>
          </ac:spMkLst>
        </pc:spChg>
        <pc:spChg chg="add mod">
          <ac:chgData name="Lovre Bošnjak" userId="2e4e623c-f571-4fd2-8481-36207dfb20a0" providerId="ADAL" clId="{DDA77E33-4404-CF41-BFF6-9D192820BE05}" dt="2021-03-02T13:38:34.033" v="2930" actId="20577"/>
          <ac:spMkLst>
            <pc:docMk/>
            <pc:sldMk cId="3527024172" sldId="262"/>
            <ac:spMk id="4" creationId="{A6E9FB03-31E2-FA41-8E86-86CDAED84AFD}"/>
          </ac:spMkLst>
        </pc:spChg>
        <pc:spChg chg="add mod">
          <ac:chgData name="Lovre Bošnjak" userId="2e4e623c-f571-4fd2-8481-36207dfb20a0" providerId="ADAL" clId="{DDA77E33-4404-CF41-BFF6-9D192820BE05}" dt="2021-03-02T13:41:35.531" v="3004" actId="20577"/>
          <ac:spMkLst>
            <pc:docMk/>
            <pc:sldMk cId="3527024172" sldId="262"/>
            <ac:spMk id="5" creationId="{16EFFB9E-198C-8A4E-BF50-9FBAFB3865C4}"/>
          </ac:spMkLst>
        </pc:spChg>
        <pc:spChg chg="add mod">
          <ac:chgData name="Lovre Bošnjak" userId="2e4e623c-f571-4fd2-8481-36207dfb20a0" providerId="ADAL" clId="{DDA77E33-4404-CF41-BFF6-9D192820BE05}" dt="2021-03-02T13:48:43.031" v="3046" actId="1076"/>
          <ac:spMkLst>
            <pc:docMk/>
            <pc:sldMk cId="3527024172" sldId="262"/>
            <ac:spMk id="6" creationId="{7604315E-3271-1044-BFA6-0D5FDB493360}"/>
          </ac:spMkLst>
        </pc:spChg>
        <pc:spChg chg="add del mod">
          <ac:chgData name="Lovre Bošnjak" userId="2e4e623c-f571-4fd2-8481-36207dfb20a0" providerId="ADAL" clId="{DDA77E33-4404-CF41-BFF6-9D192820BE05}" dt="2021-03-02T13:48:37.298" v="3045" actId="478"/>
          <ac:spMkLst>
            <pc:docMk/>
            <pc:sldMk cId="3527024172" sldId="262"/>
            <ac:spMk id="8" creationId="{6A410F46-2A58-F34F-BEA9-349132C2987B}"/>
          </ac:spMkLst>
        </pc:spChg>
        <pc:spChg chg="add mod">
          <ac:chgData name="Lovre Bošnjak" userId="2e4e623c-f571-4fd2-8481-36207dfb20a0" providerId="ADAL" clId="{DDA77E33-4404-CF41-BFF6-9D192820BE05}" dt="2021-03-02T13:49:50.776" v="3078" actId="20577"/>
          <ac:spMkLst>
            <pc:docMk/>
            <pc:sldMk cId="3527024172" sldId="262"/>
            <ac:spMk id="9" creationId="{DABAC67F-3F88-1140-B199-A7136A51B1EA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slaj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9B05E5A0-55F8-7047-8491-7C2D29BFEE1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A8986E44-AA11-8E44-9F3B-FE9E6E96BB7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r-HR"/>
              <a:t>Kliknite da biste uredili stil podnaslova matrice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4FA8C31-2365-A14A-AA90-C7B076C059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A86C7DFC-EAFA-F743-828C-C44B00458F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D04F2485-6167-2E44-BBB3-70D9C87B8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508744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 okomit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40B90E52-5616-B444-970F-966A949F9F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E964D159-C1BA-E84A-B62F-7FE922581A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D3A871BE-5306-0443-8783-C2A52EB291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0F6F1781-E00D-B94B-A718-C57BEB9D1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32C6C407-554B-5641-B7F4-9F9236AE50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0054863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Okomiti naslov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komiti naslov 1">
            <a:extLst>
              <a:ext uri="{FF2B5EF4-FFF2-40B4-BE49-F238E27FC236}">
                <a16:creationId xmlns:a16="http://schemas.microsoft.com/office/drawing/2014/main" id="{0807FCD7-64E7-5641-BFF6-3781D6FA8C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okomitog teksta 2">
            <a:extLst>
              <a:ext uri="{FF2B5EF4-FFF2-40B4-BE49-F238E27FC236}">
                <a16:creationId xmlns:a16="http://schemas.microsoft.com/office/drawing/2014/main" id="{B69485D9-CFE7-504E-A4E0-3C61C270292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3B16CA6B-7E39-7845-899E-43FE1585E2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2793C620-2123-0F45-A27A-5802C067D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74D2FD52-8AF4-3D4E-A16A-4A0F10D77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9018805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 sadržaj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7AE74FEB-7711-3D49-8C8D-13D66E4CF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3BE5C1AB-7E14-8E42-9BA8-289AFB89F4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28C0EEC0-BBAD-F345-A6C0-27413A8C3E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F0A05685-A441-DF45-B365-2917C13D3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CA067E1D-B9E5-A74D-BD6E-D71108EC44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3306500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aglavlje sekci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370198CC-DF4F-2644-8D80-9839A3874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9C49F75F-504F-9846-8ED0-B48CB21B2D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9A39BEF7-138C-5347-AAE0-C40A153F29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34ECED40-4177-D144-8D87-1674E57CF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49AA3F46-DC29-9F41-84DA-2F9AD35AC4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475523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sadržaj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A7B4EC00-73E1-644D-9E8A-98E46523B1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F433F5F-3ACD-334E-8F16-BEF9A11744A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7E3E1BD8-9545-AA46-B02C-7BCE297DF2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09A1B2F9-0144-574C-B83E-B1D714550E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C83B2540-C0E3-9645-B7FF-2937C08AC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D43C678-12BF-9345-9B63-CD2A57EA30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135618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Usporedb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FDC2D7FA-7750-8645-9610-708773D26D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F5E146C5-7490-3843-9E0E-6787207DE84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4" name="Rezervirano mjesto sadržaja 3">
            <a:extLst>
              <a:ext uri="{FF2B5EF4-FFF2-40B4-BE49-F238E27FC236}">
                <a16:creationId xmlns:a16="http://schemas.microsoft.com/office/drawing/2014/main" id="{313B6EDD-B6B1-8047-8DFA-BB900A93C2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5" name="Rezervirano mjesto teksta 4">
            <a:extLst>
              <a:ext uri="{FF2B5EF4-FFF2-40B4-BE49-F238E27FC236}">
                <a16:creationId xmlns:a16="http://schemas.microsoft.com/office/drawing/2014/main" id="{76CBF734-6BB5-C349-843E-6906BE74CD7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6" name="Rezervirano mjesto sadržaja 5">
            <a:extLst>
              <a:ext uri="{FF2B5EF4-FFF2-40B4-BE49-F238E27FC236}">
                <a16:creationId xmlns:a16="http://schemas.microsoft.com/office/drawing/2014/main" id="{7F9884D0-5D3E-EC44-849E-856F174222E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7" name="Rezervirano mjesto datuma 6">
            <a:extLst>
              <a:ext uri="{FF2B5EF4-FFF2-40B4-BE49-F238E27FC236}">
                <a16:creationId xmlns:a16="http://schemas.microsoft.com/office/drawing/2014/main" id="{B8125F79-5950-CF4F-95C5-FBA507BA3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8" name="Rezervirano mjesto podnožja 7">
            <a:extLst>
              <a:ext uri="{FF2B5EF4-FFF2-40B4-BE49-F238E27FC236}">
                <a16:creationId xmlns:a16="http://schemas.microsoft.com/office/drawing/2014/main" id="{200A84BC-4C97-B54A-A50D-5E97160B30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9" name="Rezervirano mjesto broja slajda 8">
            <a:extLst>
              <a:ext uri="{FF2B5EF4-FFF2-40B4-BE49-F238E27FC236}">
                <a16:creationId xmlns:a16="http://schemas.microsoft.com/office/drawing/2014/main" id="{C317C60C-326F-A94B-8741-825A412C86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202289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E45E4FA1-6948-2A4C-968B-5381800755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datuma 2">
            <a:extLst>
              <a:ext uri="{FF2B5EF4-FFF2-40B4-BE49-F238E27FC236}">
                <a16:creationId xmlns:a16="http://schemas.microsoft.com/office/drawing/2014/main" id="{846E6957-EBE1-DA42-B6CB-8AC6E7C0D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4" name="Rezervirano mjesto podnožja 3">
            <a:extLst>
              <a:ext uri="{FF2B5EF4-FFF2-40B4-BE49-F238E27FC236}">
                <a16:creationId xmlns:a16="http://schemas.microsoft.com/office/drawing/2014/main" id="{9BF1E718-D931-2145-90F2-B7AEAFD88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5" name="Rezervirano mjesto broja slajda 4">
            <a:extLst>
              <a:ext uri="{FF2B5EF4-FFF2-40B4-BE49-F238E27FC236}">
                <a16:creationId xmlns:a16="http://schemas.microsoft.com/office/drawing/2014/main" id="{D5580EB6-6035-1E48-ADD3-CB07A84064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9784114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n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datuma 1">
            <a:extLst>
              <a:ext uri="{FF2B5EF4-FFF2-40B4-BE49-F238E27FC236}">
                <a16:creationId xmlns:a16="http://schemas.microsoft.com/office/drawing/2014/main" id="{49279AA3-1770-C148-BC30-638E24A61A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3" name="Rezervirano mjesto podnožja 2">
            <a:extLst>
              <a:ext uri="{FF2B5EF4-FFF2-40B4-BE49-F238E27FC236}">
                <a16:creationId xmlns:a16="http://schemas.microsoft.com/office/drawing/2014/main" id="{B5489633-E6F9-3A4A-A219-86F60012A7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4" name="Rezervirano mjesto broja slajda 3">
            <a:extLst>
              <a:ext uri="{FF2B5EF4-FFF2-40B4-BE49-F238E27FC236}">
                <a16:creationId xmlns:a16="http://schemas.microsoft.com/office/drawing/2014/main" id="{8086E88C-D903-6344-9A65-0C260C2298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3898483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držaj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C24B7170-9C5E-5E4B-B264-BA3358995F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6220C6C8-6EB3-DB4F-8F91-E963775A5F5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9DFE1C1D-8535-2D43-AAC3-DB4DEE09FE7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74367C6A-013B-554F-B4C0-039901830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F081B975-B332-7645-85D3-4E4729B0B6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145AAF42-8972-8942-A994-991D3BF837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4081216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Slika s 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16C7AB5B-EBEC-964F-A81C-3E627D1E38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slike 2">
            <a:extLst>
              <a:ext uri="{FF2B5EF4-FFF2-40B4-BE49-F238E27FC236}">
                <a16:creationId xmlns:a16="http://schemas.microsoft.com/office/drawing/2014/main" id="{BE528C69-4738-714B-835C-38090EDC782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r-Latn-RS"/>
          </a:p>
        </p:txBody>
      </p:sp>
      <p:sp>
        <p:nvSpPr>
          <p:cNvPr id="4" name="Rezervirano mjesto teksta 3">
            <a:extLst>
              <a:ext uri="{FF2B5EF4-FFF2-40B4-BE49-F238E27FC236}">
                <a16:creationId xmlns:a16="http://schemas.microsoft.com/office/drawing/2014/main" id="{13DF16EE-3893-4B4C-B61E-9161AB06F0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r-HR"/>
              <a:t>Kliknite da biste uredili matrice</a:t>
            </a:r>
          </a:p>
        </p:txBody>
      </p:sp>
      <p:sp>
        <p:nvSpPr>
          <p:cNvPr id="5" name="Rezervirano mjesto datuma 4">
            <a:extLst>
              <a:ext uri="{FF2B5EF4-FFF2-40B4-BE49-F238E27FC236}">
                <a16:creationId xmlns:a16="http://schemas.microsoft.com/office/drawing/2014/main" id="{C4BC2928-12B6-1146-BEDD-2D8FB579A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6" name="Rezervirano mjesto podnožja 5">
            <a:extLst>
              <a:ext uri="{FF2B5EF4-FFF2-40B4-BE49-F238E27FC236}">
                <a16:creationId xmlns:a16="http://schemas.microsoft.com/office/drawing/2014/main" id="{05AEC424-BE3B-DE41-8ECA-52982AC83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r-Latn-RS"/>
          </a:p>
        </p:txBody>
      </p:sp>
      <p:sp>
        <p:nvSpPr>
          <p:cNvPr id="7" name="Rezervirano mjesto broja slajda 6">
            <a:extLst>
              <a:ext uri="{FF2B5EF4-FFF2-40B4-BE49-F238E27FC236}">
                <a16:creationId xmlns:a16="http://schemas.microsoft.com/office/drawing/2014/main" id="{F3CC727F-1A55-D74B-993D-4E863C31BC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9362354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zervirano mjesto naslova 1">
            <a:extLst>
              <a:ext uri="{FF2B5EF4-FFF2-40B4-BE49-F238E27FC236}">
                <a16:creationId xmlns:a16="http://schemas.microsoft.com/office/drawing/2014/main" id="{4DC0A9B0-7E3F-094E-80B8-553262981C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r-HR"/>
              <a:t>Kliknite da biste uredili stil naslova matrice</a:t>
            </a:r>
            <a:endParaRPr lang="sr-Latn-RS"/>
          </a:p>
        </p:txBody>
      </p:sp>
      <p:sp>
        <p:nvSpPr>
          <p:cNvPr id="3" name="Rezervirano mjesto teksta 2">
            <a:extLst>
              <a:ext uri="{FF2B5EF4-FFF2-40B4-BE49-F238E27FC236}">
                <a16:creationId xmlns:a16="http://schemas.microsoft.com/office/drawing/2014/main" id="{886168E9-22B4-5A49-8B78-94B72C98F4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r-HR"/>
              <a:t>Kliknite da biste uredili matrice</a:t>
            </a:r>
          </a:p>
          <a:p>
            <a:pPr lvl="1"/>
            <a:r>
              <a:rPr lang="hr-HR"/>
              <a:t>Druga razina</a:t>
            </a:r>
          </a:p>
          <a:p>
            <a:pPr lvl="2"/>
            <a:r>
              <a:rPr lang="hr-HR"/>
              <a:t>Treća razina</a:t>
            </a:r>
          </a:p>
          <a:p>
            <a:pPr lvl="3"/>
            <a:r>
              <a:rPr lang="hr-HR"/>
              <a:t>Četvrta razina</a:t>
            </a:r>
          </a:p>
          <a:p>
            <a:pPr lvl="4"/>
            <a:r>
              <a:rPr lang="hr-HR"/>
              <a:t>Peta razina stilove teksta</a:t>
            </a:r>
            <a:endParaRPr lang="sr-Latn-RS"/>
          </a:p>
        </p:txBody>
      </p:sp>
      <p:sp>
        <p:nvSpPr>
          <p:cNvPr id="4" name="Rezervirano mjesto datuma 3">
            <a:extLst>
              <a:ext uri="{FF2B5EF4-FFF2-40B4-BE49-F238E27FC236}">
                <a16:creationId xmlns:a16="http://schemas.microsoft.com/office/drawing/2014/main" id="{7895E95B-5472-3446-8268-792473DC263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AF7E01-FEAA-CE43-86DA-6E95BF935169}" type="datetimeFigureOut">
              <a:rPr lang="sr-Latn-RS" smtClean="0"/>
              <a:t>2.3.2021.</a:t>
            </a:fld>
            <a:endParaRPr lang="sr-Latn-RS"/>
          </a:p>
        </p:txBody>
      </p:sp>
      <p:sp>
        <p:nvSpPr>
          <p:cNvPr id="5" name="Rezervirano mjesto podnožja 4">
            <a:extLst>
              <a:ext uri="{FF2B5EF4-FFF2-40B4-BE49-F238E27FC236}">
                <a16:creationId xmlns:a16="http://schemas.microsoft.com/office/drawing/2014/main" id="{7375857A-6070-C145-BB59-846870A3645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r-Latn-RS"/>
          </a:p>
        </p:txBody>
      </p:sp>
      <p:sp>
        <p:nvSpPr>
          <p:cNvPr id="6" name="Rezervirano mjesto broja slajda 5">
            <a:extLst>
              <a:ext uri="{FF2B5EF4-FFF2-40B4-BE49-F238E27FC236}">
                <a16:creationId xmlns:a16="http://schemas.microsoft.com/office/drawing/2014/main" id="{838F0152-97DB-1241-84C8-1C92135405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AE5919-F1D3-6A40-A5FD-B99688F10623}" type="slidenum">
              <a:rPr lang="sr-Latn-RS" smtClean="0"/>
              <a:t>‹#›</a:t>
            </a:fld>
            <a:endParaRPr lang="sr-Latn-RS"/>
          </a:p>
        </p:txBody>
      </p:sp>
    </p:spTree>
    <p:extLst>
      <p:ext uri="{BB962C8B-B14F-4D97-AF65-F5344CB8AC3E}">
        <p14:creationId xmlns:p14="http://schemas.microsoft.com/office/powerpoint/2010/main" val="17735915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 /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1.xml" /><Relationship Id="rId5" Type="http://schemas.openxmlformats.org/officeDocument/2006/relationships/image" Target="../media/image4.jpeg" /><Relationship Id="rId4" Type="http://schemas.openxmlformats.org/officeDocument/2006/relationships/image" Target="../media/image3.jpe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 /><Relationship Id="rId1" Type="http://schemas.openxmlformats.org/officeDocument/2006/relationships/slideLayout" Target="../slideLayouts/slideLayout2.xml" 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 /><Relationship Id="rId1" Type="http://schemas.openxmlformats.org/officeDocument/2006/relationships/slideLayout" Target="../slideLayouts/slideLayout2.xml" 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 /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8FFD5C22-406A-CA4E-AD9F-5C0E254B9C6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635988" y="-1562358"/>
            <a:ext cx="12962860" cy="2387600"/>
          </a:xfrm>
        </p:spPr>
        <p:txBody>
          <a:bodyPr/>
          <a:lstStyle/>
          <a:p>
            <a:r>
              <a:rPr lang="hr-HR">
                <a:solidFill>
                  <a:schemeClr val="bg1"/>
                </a:solidFill>
              </a:rPr>
              <a:t>Novost dana predstavlja: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" name="Podnaslov 2">
            <a:extLst>
              <a:ext uri="{FF2B5EF4-FFF2-40B4-BE49-F238E27FC236}">
                <a16:creationId xmlns:a16="http://schemas.microsoft.com/office/drawing/2014/main" id="{BC65FD86-CB15-8F4B-9FB1-9DABA5B05D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3747976"/>
            <a:ext cx="3654942" cy="784151"/>
          </a:xfrm>
        </p:spPr>
        <p:txBody>
          <a:bodyPr>
            <a:normAutofit fontScale="85000" lnSpcReduction="10000"/>
          </a:bodyPr>
          <a:lstStyle/>
          <a:p>
            <a:r>
              <a:rPr lang="hr-HR" b="1">
                <a:solidFill>
                  <a:srgbClr val="FF0000"/>
                </a:solidFill>
              </a:rPr>
              <a:t>Dali mladi danas previše koriste razne droge i narkotike</a:t>
            </a:r>
            <a:endParaRPr lang="sr-Latn-RS" b="1">
              <a:solidFill>
                <a:srgbClr val="FF0000"/>
              </a:solidFill>
            </a:endParaRPr>
          </a:p>
        </p:txBody>
      </p:sp>
      <p:pic>
        <p:nvPicPr>
          <p:cNvPr id="6" name="Slika 6">
            <a:extLst>
              <a:ext uri="{FF2B5EF4-FFF2-40B4-BE49-F238E27FC236}">
                <a16:creationId xmlns:a16="http://schemas.microsoft.com/office/drawing/2014/main" id="{029CA453-299D-FE44-9929-7595D5FAC62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576" y="1143609"/>
            <a:ext cx="3453366" cy="2286000"/>
          </a:xfrm>
          <a:prstGeom prst="rect">
            <a:avLst/>
          </a:prstGeom>
        </p:spPr>
      </p:pic>
      <p:pic>
        <p:nvPicPr>
          <p:cNvPr id="4" name="Slika 4">
            <a:extLst>
              <a:ext uri="{FF2B5EF4-FFF2-40B4-BE49-F238E27FC236}">
                <a16:creationId xmlns:a16="http://schemas.microsoft.com/office/drawing/2014/main" id="{12B44879-C5E8-3A49-82F4-FE1B552EDE8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37058" y="825242"/>
            <a:ext cx="3453366" cy="1944743"/>
          </a:xfrm>
          <a:prstGeom prst="rect">
            <a:avLst/>
          </a:prstGeom>
        </p:spPr>
      </p:pic>
      <p:sp>
        <p:nvSpPr>
          <p:cNvPr id="7" name="TekstniOkvir 6">
            <a:extLst>
              <a:ext uri="{FF2B5EF4-FFF2-40B4-BE49-F238E27FC236}">
                <a16:creationId xmlns:a16="http://schemas.microsoft.com/office/drawing/2014/main" id="{99E7C1EE-CA75-6F46-BB03-18AD24111E39}"/>
              </a:ext>
            </a:extLst>
          </p:cNvPr>
          <p:cNvSpPr txBox="1"/>
          <p:nvPr/>
        </p:nvSpPr>
        <p:spPr>
          <a:xfrm>
            <a:off x="9429955" y="2889676"/>
            <a:ext cx="23431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b="1">
                <a:solidFill>
                  <a:srgbClr val="FF0000"/>
                </a:solidFill>
              </a:rPr>
              <a:t>Dva srednjoškolca se potukla do krvi u školi!</a:t>
            </a:r>
            <a:endParaRPr lang="sr-Latn-RS" b="1">
              <a:solidFill>
                <a:srgbClr val="FF0000"/>
              </a:solidFill>
            </a:endParaRPr>
          </a:p>
        </p:txBody>
      </p:sp>
      <p:pic>
        <p:nvPicPr>
          <p:cNvPr id="8" name="Slika 8">
            <a:extLst>
              <a:ext uri="{FF2B5EF4-FFF2-40B4-BE49-F238E27FC236}">
                <a16:creationId xmlns:a16="http://schemas.microsoft.com/office/drawing/2014/main" id="{EFB5435E-218D-D84B-9E24-7DDF514B22E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65483" y="3747977"/>
            <a:ext cx="2343150" cy="1597603"/>
          </a:xfrm>
          <a:prstGeom prst="rect">
            <a:avLst/>
          </a:prstGeom>
        </p:spPr>
      </p:pic>
      <p:sp>
        <p:nvSpPr>
          <p:cNvPr id="10" name="TekstniOkvir 9">
            <a:extLst>
              <a:ext uri="{FF2B5EF4-FFF2-40B4-BE49-F238E27FC236}">
                <a16:creationId xmlns:a16="http://schemas.microsoft.com/office/drawing/2014/main" id="{973A215A-47A8-0440-8F11-C0151C02341C}"/>
              </a:ext>
            </a:extLst>
          </p:cNvPr>
          <p:cNvSpPr txBox="1"/>
          <p:nvPr/>
        </p:nvSpPr>
        <p:spPr>
          <a:xfrm>
            <a:off x="7365483" y="5557550"/>
            <a:ext cx="24361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b="1">
                <a:solidFill>
                  <a:srgbClr val="FF0000"/>
                </a:solidFill>
              </a:rPr>
              <a:t>Razlozi zašto nikad nebi ni trebali početi pušiti a pogotovo ne u mladoj dobi!</a:t>
            </a:r>
            <a:endParaRPr lang="sr-Latn-RS" b="1">
              <a:solidFill>
                <a:srgbClr val="FF0000"/>
              </a:solidFill>
            </a:endParaRPr>
          </a:p>
        </p:txBody>
      </p:sp>
      <p:sp>
        <p:nvSpPr>
          <p:cNvPr id="11" name="TekstniOkvir 10">
            <a:extLst>
              <a:ext uri="{FF2B5EF4-FFF2-40B4-BE49-F238E27FC236}">
                <a16:creationId xmlns:a16="http://schemas.microsoft.com/office/drawing/2014/main" id="{55C84F57-6EF4-BD4E-8107-85CA708157FC}"/>
              </a:ext>
            </a:extLst>
          </p:cNvPr>
          <p:cNvSpPr txBox="1"/>
          <p:nvPr/>
        </p:nvSpPr>
        <p:spPr>
          <a:xfrm>
            <a:off x="201576" y="4822360"/>
            <a:ext cx="22323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800" b="1">
                <a:solidFill>
                  <a:srgbClr val="FF0000"/>
                </a:solidFill>
              </a:rPr>
              <a:t>+Vic dana!</a:t>
            </a:r>
            <a:endParaRPr lang="sr-Latn-RS" sz="2800" b="1">
              <a:solidFill>
                <a:srgbClr val="FF0000"/>
              </a:solidFill>
            </a:endParaRPr>
          </a:p>
        </p:txBody>
      </p:sp>
      <p:sp>
        <p:nvSpPr>
          <p:cNvPr id="12" name="TekstniOkvir 11">
            <a:extLst>
              <a:ext uri="{FF2B5EF4-FFF2-40B4-BE49-F238E27FC236}">
                <a16:creationId xmlns:a16="http://schemas.microsoft.com/office/drawing/2014/main" id="{9C081D24-DD63-5847-A3E8-B2669F8BF17D}"/>
              </a:ext>
            </a:extLst>
          </p:cNvPr>
          <p:cNvSpPr txBox="1"/>
          <p:nvPr/>
        </p:nvSpPr>
        <p:spPr>
          <a:xfrm>
            <a:off x="3810877" y="4615911"/>
            <a:ext cx="255957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400" b="1">
                <a:solidFill>
                  <a:srgbClr val="FF0000"/>
                </a:solidFill>
              </a:rPr>
              <a:t>Intervju sa tinejdžerkom Dorom te saznajemo zašto puši</a:t>
            </a:r>
            <a:endParaRPr lang="sr-Latn-RS" sz="2400" b="1">
              <a:solidFill>
                <a:srgbClr val="FF0000"/>
              </a:solidFill>
            </a:endParaRPr>
          </a:p>
        </p:txBody>
      </p:sp>
      <p:pic>
        <p:nvPicPr>
          <p:cNvPr id="13" name="Slika 13">
            <a:extLst>
              <a:ext uri="{FF2B5EF4-FFF2-40B4-BE49-F238E27FC236}">
                <a16:creationId xmlns:a16="http://schemas.microsoft.com/office/drawing/2014/main" id="{80F1B308-1ED2-4F4F-914C-FB6EC82CDAC7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21692" y="940842"/>
            <a:ext cx="2323657" cy="1301248"/>
          </a:xfrm>
          <a:prstGeom prst="rect">
            <a:avLst/>
          </a:prstGeom>
        </p:spPr>
      </p:pic>
      <p:sp>
        <p:nvSpPr>
          <p:cNvPr id="15" name="TekstniOkvir 14">
            <a:extLst>
              <a:ext uri="{FF2B5EF4-FFF2-40B4-BE49-F238E27FC236}">
                <a16:creationId xmlns:a16="http://schemas.microsoft.com/office/drawing/2014/main" id="{65689832-B57E-C64A-AB8B-25830101F346}"/>
              </a:ext>
            </a:extLst>
          </p:cNvPr>
          <p:cNvSpPr txBox="1"/>
          <p:nvPr/>
        </p:nvSpPr>
        <p:spPr>
          <a:xfrm>
            <a:off x="4461687" y="2281621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b="1">
                <a:solidFill>
                  <a:srgbClr val="FF0000"/>
                </a:solidFill>
              </a:rPr>
              <a:t>KOKAIN-poslužitelj užitka ili tihi ubojica?</a:t>
            </a:r>
            <a:endParaRPr lang="sr-Latn-RS" b="1">
              <a:solidFill>
                <a:srgbClr val="FF0000"/>
              </a:solidFill>
            </a:endParaRPr>
          </a:p>
        </p:txBody>
      </p:sp>
      <p:sp>
        <p:nvSpPr>
          <p:cNvPr id="16" name="TekstniOkvir 15">
            <a:extLst>
              <a:ext uri="{FF2B5EF4-FFF2-40B4-BE49-F238E27FC236}">
                <a16:creationId xmlns:a16="http://schemas.microsoft.com/office/drawing/2014/main" id="{92C9EE0A-981C-BD49-8872-B5058840AE3B}"/>
              </a:ext>
            </a:extLst>
          </p:cNvPr>
          <p:cNvSpPr txBox="1"/>
          <p:nvPr/>
        </p:nvSpPr>
        <p:spPr>
          <a:xfrm>
            <a:off x="99458" y="5451145"/>
            <a:ext cx="332954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2400" b="1">
                <a:solidFill>
                  <a:srgbClr val="FF0000"/>
                </a:solidFill>
              </a:rPr>
              <a:t>+križaljka</a:t>
            </a:r>
            <a:endParaRPr lang="sr-Latn-RS" sz="24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15187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Slika 4">
            <a:extLst>
              <a:ext uri="{FF2B5EF4-FFF2-40B4-BE49-F238E27FC236}">
                <a16:creationId xmlns:a16="http://schemas.microsoft.com/office/drawing/2014/main" id="{73ED4D39-9026-EB49-BF63-8CA47F41EBCA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809"/>
          <a:stretch/>
        </p:blipFill>
        <p:spPr>
          <a:xfrm>
            <a:off x="4117521" y="10"/>
            <a:ext cx="8074479" cy="6857990"/>
          </a:xfrm>
          <a:prstGeom prst="rect">
            <a:avLst/>
          </a:prstGeom>
        </p:spPr>
      </p:pic>
      <p:sp>
        <p:nvSpPr>
          <p:cNvPr id="9" name="Freeform: Shape 8">
            <a:extLst>
              <a:ext uri="{FF2B5EF4-FFF2-40B4-BE49-F238E27FC236}">
                <a16:creationId xmlns:a16="http://schemas.microsoft.com/office/drawing/2014/main" id="{8F23F8A3-8FD7-4779-8323-FDC26BE9988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859800" cy="6858478"/>
          </a:xfrm>
          <a:custGeom>
            <a:avLst/>
            <a:gdLst>
              <a:gd name="connsiteX0" fmla="*/ 7859800 w 7859800"/>
              <a:gd name="connsiteY0" fmla="*/ 6858478 h 6858478"/>
              <a:gd name="connsiteX1" fmla="*/ 435245 w 7859800"/>
              <a:gd name="connsiteY1" fmla="*/ 6858478 h 6858478"/>
              <a:gd name="connsiteX2" fmla="*/ 435505 w 7859800"/>
              <a:gd name="connsiteY2" fmla="*/ 6857916 h 6858478"/>
              <a:gd name="connsiteX3" fmla="*/ 0 w 7859800"/>
              <a:gd name="connsiteY3" fmla="*/ 6857916 h 6858478"/>
              <a:gd name="connsiteX4" fmla="*/ 0 w 7859800"/>
              <a:gd name="connsiteY4" fmla="*/ 0 h 6858478"/>
              <a:gd name="connsiteX5" fmla="*/ 3611620 w 7859800"/>
              <a:gd name="connsiteY5" fmla="*/ 0 h 6858478"/>
              <a:gd name="connsiteX6" fmla="*/ 4677848 w 7859800"/>
              <a:gd name="connsiteY6" fmla="*/ 0 h 6858478"/>
              <a:gd name="connsiteX7" fmla="*/ 4683425 w 7859800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859800" h="6858478">
                <a:moveTo>
                  <a:pt x="7859800" y="6858478"/>
                </a:moveTo>
                <a:lnTo>
                  <a:pt x="435245" y="6858478"/>
                </a:lnTo>
                <a:lnTo>
                  <a:pt x="435505" y="6857916"/>
                </a:lnTo>
                <a:lnTo>
                  <a:pt x="0" y="6857916"/>
                </a:lnTo>
                <a:lnTo>
                  <a:pt x="0" y="0"/>
                </a:lnTo>
                <a:lnTo>
                  <a:pt x="3611620" y="0"/>
                </a:lnTo>
                <a:lnTo>
                  <a:pt x="4677848" y="0"/>
                </a:lnTo>
                <a:lnTo>
                  <a:pt x="4683425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  <a:alpha val="7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F605C4CC-A25C-416F-8333-7CB7DC97D87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0" y="-478"/>
            <a:ext cx="7431174" cy="6858478"/>
          </a:xfrm>
          <a:custGeom>
            <a:avLst/>
            <a:gdLst>
              <a:gd name="connsiteX0" fmla="*/ 7431174 w 7431174"/>
              <a:gd name="connsiteY0" fmla="*/ 6858478 h 6858478"/>
              <a:gd name="connsiteX1" fmla="*/ 6619 w 7431174"/>
              <a:gd name="connsiteY1" fmla="*/ 6858478 h 6858478"/>
              <a:gd name="connsiteX2" fmla="*/ 6879 w 7431174"/>
              <a:gd name="connsiteY2" fmla="*/ 6857916 h 6858478"/>
              <a:gd name="connsiteX3" fmla="*/ 0 w 7431174"/>
              <a:gd name="connsiteY3" fmla="*/ 6857916 h 6858478"/>
              <a:gd name="connsiteX4" fmla="*/ 0 w 7431174"/>
              <a:gd name="connsiteY4" fmla="*/ 0 h 6858478"/>
              <a:gd name="connsiteX5" fmla="*/ 3182994 w 7431174"/>
              <a:gd name="connsiteY5" fmla="*/ 0 h 6858478"/>
              <a:gd name="connsiteX6" fmla="*/ 4249222 w 7431174"/>
              <a:gd name="connsiteY6" fmla="*/ 0 h 6858478"/>
              <a:gd name="connsiteX7" fmla="*/ 4254799 w 7431174"/>
              <a:gd name="connsiteY7" fmla="*/ 0 h 68584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7431174" h="6858478">
                <a:moveTo>
                  <a:pt x="7431174" y="6858478"/>
                </a:moveTo>
                <a:lnTo>
                  <a:pt x="6619" y="6858478"/>
                </a:lnTo>
                <a:lnTo>
                  <a:pt x="6879" y="6857916"/>
                </a:lnTo>
                <a:lnTo>
                  <a:pt x="0" y="6857916"/>
                </a:lnTo>
                <a:lnTo>
                  <a:pt x="0" y="0"/>
                </a:lnTo>
                <a:lnTo>
                  <a:pt x="3182994" y="0"/>
                </a:lnTo>
                <a:lnTo>
                  <a:pt x="4249222" y="0"/>
                </a:lnTo>
                <a:lnTo>
                  <a:pt x="4254799" y="0"/>
                </a:lnTo>
                <a:close/>
              </a:path>
            </a:pathLst>
          </a:cu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901417ED-E08F-7A42-BCD8-7E36C84367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04672" y="365125"/>
            <a:ext cx="5266155" cy="1325563"/>
          </a:xfrm>
        </p:spPr>
        <p:txBody>
          <a:bodyPr>
            <a:normAutofit/>
          </a:bodyPr>
          <a:lstStyle/>
          <a:p>
            <a:r>
              <a:rPr lang="hr-HR" sz="3000" b="1"/>
              <a:t>Dali mladi danas previše koriste razne droge i narkotike?</a:t>
            </a:r>
            <a:endParaRPr lang="sr-Latn-RS" sz="3000"/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4AD9EEE-1640-444C-AB52-A1205C4F7F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4672" y="2022601"/>
            <a:ext cx="3941499" cy="415436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/>
              <a:t>Odgovor je nažalost da.</a:t>
            </a:r>
          </a:p>
          <a:p>
            <a:pPr marL="0" indent="0">
              <a:buNone/>
            </a:pPr>
            <a:r>
              <a:rPr lang="hr-HR" sz="2000" b="1"/>
              <a:t>Sve više i više mladih koristi kokain,speed i druge vrste a tko zna koliko će taj broj porasti ako ništa ne poduzmemo</a:t>
            </a:r>
            <a:endParaRPr lang="sr-Latn-RS" sz="2000" b="1"/>
          </a:p>
        </p:txBody>
      </p:sp>
    </p:spTree>
    <p:extLst>
      <p:ext uri="{BB962C8B-B14F-4D97-AF65-F5344CB8AC3E}">
        <p14:creationId xmlns:p14="http://schemas.microsoft.com/office/powerpoint/2010/main" val="182380894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7DF8E728-F5D3-F44D-9A81-272F261419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467" y="1397120"/>
            <a:ext cx="4707671" cy="1225650"/>
          </a:xfrm>
        </p:spPr>
        <p:txBody>
          <a:bodyPr anchor="b">
            <a:normAutofit/>
          </a:bodyPr>
          <a:lstStyle/>
          <a:p>
            <a:r>
              <a:rPr lang="hr-HR" sz="3800" b="1">
                <a:solidFill>
                  <a:schemeClr val="bg1"/>
                </a:solidFill>
              </a:rPr>
              <a:t>KOKAIN-poslužitelj užitka ili tihi ubojica?</a:t>
            </a:r>
            <a:endParaRPr lang="sr-Latn-RS" sz="3800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2B9CC964-3DEF-6D49-82AF-3855BB171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467" y="2891752"/>
            <a:ext cx="4707671" cy="2334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1400" b="1">
                <a:solidFill>
                  <a:schemeClr val="bg1"/>
                </a:solidFill>
              </a:rPr>
              <a:t>Kokain je danas jako pristupačan te ga se danas može lako nabaviti no jel on stvarno dobar da ljudi uživaju u njemu ili je tihi ubojica</a:t>
            </a:r>
          </a:p>
          <a:p>
            <a:pPr marL="0" indent="0">
              <a:buNone/>
            </a:pPr>
            <a:endParaRPr lang="hr-HR" sz="1400" b="1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r-HR" sz="1400" b="1">
                <a:solidFill>
                  <a:schemeClr val="bg1"/>
                </a:solidFill>
              </a:rPr>
              <a:t>Ljudi ga često uzimaju jer tako misle da će riješiti problem a zapravo problem je još i dalje prisutan samo zbog odpadanja moždanih ćelija i receptora za užitak mislimo da smo visoko te nismo svjesni što to radi našem mozgu.Kokain nije ništa za uživati nego nas samo ubija iznutra</a:t>
            </a:r>
          </a:p>
          <a:p>
            <a:pPr marL="0" indent="0">
              <a:buNone/>
            </a:pPr>
            <a:endParaRPr lang="sr-Latn-RS" sz="1400">
              <a:solidFill>
                <a:schemeClr val="bg1"/>
              </a:solidFill>
            </a:endParaRPr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B8158A92-A89D-5740-95AA-E8CEA10CC90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277" r="25269" b="-1"/>
          <a:stretch/>
        </p:blipFill>
        <p:spPr>
          <a:xfrm>
            <a:off x="6735467" y="977900"/>
            <a:ext cx="5037433" cy="4826000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1F2F60-14E3-4196-B7CE-175E46F04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596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D709EC79-1BEC-B349-94AC-C78199F69001}"/>
              </a:ext>
            </a:extLst>
          </p:cNvPr>
          <p:cNvSpPr txBox="1"/>
          <p:nvPr/>
        </p:nvSpPr>
        <p:spPr>
          <a:xfrm>
            <a:off x="6735467" y="4544914"/>
            <a:ext cx="1877975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sz="3200" b="1">
                <a:solidFill>
                  <a:schemeClr val="bg1"/>
                </a:solidFill>
              </a:rPr>
              <a:t>Reci ne drogama</a:t>
            </a:r>
            <a:r>
              <a:rPr lang="hr-HR" sz="3200" b="1"/>
              <a:t>!</a:t>
            </a:r>
            <a:endParaRPr lang="sr-Latn-RS" sz="3200" b="1"/>
          </a:p>
        </p:txBody>
      </p:sp>
    </p:spTree>
    <p:extLst>
      <p:ext uri="{BB962C8B-B14F-4D97-AF65-F5344CB8AC3E}">
        <p14:creationId xmlns:p14="http://schemas.microsoft.com/office/powerpoint/2010/main" val="30667294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4B432584-DCF5-3442-BA75-CAE951E801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467" y="1036359"/>
            <a:ext cx="4707671" cy="1225650"/>
          </a:xfrm>
        </p:spPr>
        <p:txBody>
          <a:bodyPr anchor="b">
            <a:normAutofit/>
          </a:bodyPr>
          <a:lstStyle/>
          <a:p>
            <a:r>
              <a:rPr lang="hr-HR" sz="3800" b="1">
                <a:solidFill>
                  <a:schemeClr val="bg1"/>
                </a:solidFill>
              </a:rPr>
              <a:t>Dva srednjoškolca se potukla do krvi u školi!</a:t>
            </a:r>
            <a:endParaRPr lang="sr-Latn-RS" sz="3800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C4E4DB4E-6522-A446-91F0-774AAF4A79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94261" y="2465017"/>
            <a:ext cx="4707671" cy="233451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r-HR" sz="1800" b="1">
                <a:solidFill>
                  <a:schemeClr val="bg1"/>
                </a:solidFill>
              </a:rPr>
              <a:t>Dva su se srednjoškolca potukla s boksačkim rukavicama te je jedan bio pretučen s licem punim krvi a udraci u lice su samo dolazili!</a:t>
            </a:r>
          </a:p>
          <a:p>
            <a:pPr marL="0" indent="0">
              <a:buNone/>
            </a:pPr>
            <a:endParaRPr lang="hr-HR" sz="1800" b="1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r-HR" sz="1800" b="1">
                <a:solidFill>
                  <a:schemeClr val="bg1"/>
                </a:solidFill>
              </a:rPr>
              <a:t>Drugi učenici su snimali i navijali te video traje svega 14 sekundi</a:t>
            </a:r>
          </a:p>
          <a:p>
            <a:endParaRPr lang="hr-HR" sz="1800" b="1">
              <a:solidFill>
                <a:schemeClr val="bg1"/>
              </a:solidFill>
            </a:endParaRPr>
          </a:p>
          <a:p>
            <a:endParaRPr lang="hr-HR" sz="1800" b="1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hr-HR" sz="1800" b="1">
                <a:solidFill>
                  <a:schemeClr val="bg1"/>
                </a:solidFill>
              </a:rPr>
              <a:t>Ravnateljica je šokirana te misli da seto nesmije događati.Gdje su profesori? </a:t>
            </a:r>
            <a:endParaRPr lang="sr-Latn-RS" sz="1800" b="1">
              <a:solidFill>
                <a:schemeClr val="bg1"/>
              </a:solidFill>
            </a:endParaRPr>
          </a:p>
        </p:txBody>
      </p:sp>
      <p:pic>
        <p:nvPicPr>
          <p:cNvPr id="4" name="Slika 4">
            <a:extLst>
              <a:ext uri="{FF2B5EF4-FFF2-40B4-BE49-F238E27FC236}">
                <a16:creationId xmlns:a16="http://schemas.microsoft.com/office/drawing/2014/main" id="{B804DC6C-18BA-2D41-AF76-88F03BD1B84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98" r="24288" b="1"/>
          <a:stretch/>
        </p:blipFill>
        <p:spPr>
          <a:xfrm>
            <a:off x="6146144" y="546546"/>
            <a:ext cx="5919650" cy="5764907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C61F2F60-14E3-4196-B7CE-175E46F04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596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15628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1">
            <a:extLst>
              <a:ext uri="{FF2B5EF4-FFF2-40B4-BE49-F238E27FC236}">
                <a16:creationId xmlns:a16="http://schemas.microsoft.com/office/drawing/2014/main" id="{E8A8EAB8-D2FF-444D-B34B-7D32F106AD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F972DAC7-2998-A84F-B213-1E9C5A93BD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20467" y="1397120"/>
            <a:ext cx="4707671" cy="1225650"/>
          </a:xfrm>
        </p:spPr>
        <p:txBody>
          <a:bodyPr anchor="b">
            <a:normAutofit/>
          </a:bodyPr>
          <a:lstStyle/>
          <a:p>
            <a:r>
              <a:rPr lang="hr-HR" sz="2700" b="1">
                <a:solidFill>
                  <a:schemeClr val="bg1"/>
                </a:solidFill>
              </a:rPr>
              <a:t>Razlozi zašto nikad nebi ni trebali početi  a pogotovo ne u mladoj dobi</a:t>
            </a:r>
            <a:endParaRPr lang="sr-Latn-RS" sz="2700" b="1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A61B3211-5D64-9049-B035-A3CDEF5E03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20467" y="2891752"/>
            <a:ext cx="4707671" cy="233451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hr-HR" sz="2000" b="1">
                <a:solidFill>
                  <a:schemeClr val="bg1"/>
                </a:solidFill>
              </a:rPr>
              <a:t>Većina tinejdžera misli kako je pušenje cool ali zapravo nije a evo i zašto:</a:t>
            </a:r>
          </a:p>
          <a:p>
            <a:pPr marL="0" indent="0">
              <a:buNone/>
            </a:pPr>
            <a:endParaRPr lang="sr-Latn-RS" sz="2000" b="1">
              <a:solidFill>
                <a:schemeClr val="bg1"/>
              </a:solidFill>
            </a:endParaRPr>
          </a:p>
        </p:txBody>
      </p:sp>
      <p:pic>
        <p:nvPicPr>
          <p:cNvPr id="7" name="Slika 7">
            <a:extLst>
              <a:ext uri="{FF2B5EF4-FFF2-40B4-BE49-F238E27FC236}">
                <a16:creationId xmlns:a16="http://schemas.microsoft.com/office/drawing/2014/main" id="{726F5F27-D35F-364D-9D5C-5D4D20F4B748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8759" r="2" b="2"/>
          <a:stretch/>
        </p:blipFill>
        <p:spPr>
          <a:xfrm>
            <a:off x="6997046" y="792754"/>
            <a:ext cx="5037433" cy="4826000"/>
          </a:xfrm>
          <a:prstGeom prst="rect">
            <a:avLst/>
          </a:prstGeom>
        </p:spPr>
      </p:pic>
      <p:sp>
        <p:nvSpPr>
          <p:cNvPr id="23" name="Rectangle 13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5">
            <a:extLst>
              <a:ext uri="{FF2B5EF4-FFF2-40B4-BE49-F238E27FC236}">
                <a16:creationId xmlns:a16="http://schemas.microsoft.com/office/drawing/2014/main" id="{C61F2F60-14E3-4196-B7CE-175E46F044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02461" y="1159669"/>
            <a:ext cx="10987078" cy="4462463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5B1AD73A-3C6E-C247-B2F1-460817EF93A4}"/>
              </a:ext>
            </a:extLst>
          </p:cNvPr>
          <p:cNvSpPr txBox="1"/>
          <p:nvPr/>
        </p:nvSpPr>
        <p:spPr>
          <a:xfrm>
            <a:off x="674281" y="3160738"/>
            <a:ext cx="457598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hr-HR" b="1">
                <a:solidFill>
                  <a:schemeClr val="bg1"/>
                </a:solidFill>
              </a:rPr>
              <a:t>Cigarete u sebi sadrže nikotin koji je jako štetan a 50 miligrama je smrtonosno</a:t>
            </a:r>
            <a:endParaRPr lang="sr-Latn-RS" b="1">
              <a:solidFill>
                <a:schemeClr val="bg1"/>
              </a:solidFill>
            </a:endParaRP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896626D6-376E-8743-868C-E2D11EC6251E}"/>
              </a:ext>
            </a:extLst>
          </p:cNvPr>
          <p:cNvSpPr txBox="1"/>
          <p:nvPr/>
        </p:nvSpPr>
        <p:spPr>
          <a:xfrm>
            <a:off x="674281" y="3976575"/>
            <a:ext cx="41639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hr-HR" b="1">
                <a:solidFill>
                  <a:schemeClr val="bg1"/>
                </a:solidFill>
              </a:rPr>
              <a:t>Pušenje vam može skratiti život za 10 min</a:t>
            </a:r>
            <a:endParaRPr lang="sr-Latn-RS" b="1">
              <a:solidFill>
                <a:schemeClr val="bg1"/>
              </a:solidFill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8D4A282D-E486-8642-8B81-8C7952A3E8F5}"/>
              </a:ext>
            </a:extLst>
          </p:cNvPr>
          <p:cNvSpPr txBox="1"/>
          <p:nvPr/>
        </p:nvSpPr>
        <p:spPr>
          <a:xfrm>
            <a:off x="662396" y="4697113"/>
            <a:ext cx="557094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spcAft>
                <a:spcPts val="600"/>
              </a:spcAft>
            </a:pPr>
            <a:r>
              <a:rPr lang="hr-HR" b="1">
                <a:solidFill>
                  <a:schemeClr val="bg1"/>
                </a:solidFill>
              </a:rPr>
              <a:t>Ljudi koji počnu pušiti teško se odvikavanje te im se razvija rak pluća zbog koje umre i po 600.000 ljudi a skoro jednu trećinu čine djeca</a:t>
            </a:r>
            <a:endParaRPr lang="sr-Latn-RS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7783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7AE9375-4664-4DB2-922D-2782A6E439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95000"/>
              <a:lumOff val="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Naslov 1">
            <a:extLst>
              <a:ext uri="{FF2B5EF4-FFF2-40B4-BE49-F238E27FC236}">
                <a16:creationId xmlns:a16="http://schemas.microsoft.com/office/drawing/2014/main" id="{1644672C-0880-D042-BB97-A170B913A5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69925"/>
            <a:ext cx="4508946" cy="1325563"/>
          </a:xfrm>
        </p:spPr>
        <p:txBody>
          <a:bodyPr anchor="b">
            <a:normAutofit/>
          </a:bodyPr>
          <a:lstStyle/>
          <a:p>
            <a:pPr algn="r"/>
            <a:r>
              <a:rPr lang="hr-HR" sz="2800" b="1">
                <a:solidFill>
                  <a:schemeClr val="bg1"/>
                </a:solidFill>
              </a:rPr>
              <a:t>Intervju sa tinejdžerkom Dorom te saznajemo zašto puši</a:t>
            </a:r>
            <a:endParaRPr lang="sr-Latn-RS" sz="2800" b="1">
              <a:solidFill>
                <a:schemeClr val="bg1"/>
              </a:solidFill>
            </a:endParaRP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E504C98-6397-41C1-A8D8-2D9C4ED307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126210" y="2026340"/>
            <a:ext cx="5220936" cy="0"/>
          </a:xfrm>
          <a:prstGeom prst="line">
            <a:avLst/>
          </a:prstGeom>
          <a:ln w="127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459C3D40-71C1-334A-B736-7949607339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92667" y="2398957"/>
            <a:ext cx="9406666" cy="3526144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Bok Dora!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Bok!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Reci nam kako si odjedanput počela pušiti?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Moj dečko Dinko je pušio pa sam i ja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Jesi li što dobila s pušenjem?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Ne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A zašto to radiš kada ne pomaže i još je nezdravo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Pa neznam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Ok hvala ti na intervjuu </a:t>
            </a:r>
          </a:p>
          <a:p>
            <a:pPr marL="0" indent="0">
              <a:buNone/>
            </a:pPr>
            <a:r>
              <a:rPr lang="hr-HR" sz="1900">
                <a:solidFill>
                  <a:schemeClr val="bg1"/>
                </a:solidFill>
              </a:rPr>
              <a:t>Nema na čemu</a:t>
            </a: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DD005C1-8C51-42D6-9BEE-B9B8384974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26206" y="115193"/>
            <a:ext cx="11939588" cy="6627614"/>
          </a:xfrm>
          <a:prstGeom prst="rect">
            <a:avLst/>
          </a:prstGeom>
          <a:noFill/>
          <a:ln w="127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747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>
            <a:extLst>
              <a:ext uri="{FF2B5EF4-FFF2-40B4-BE49-F238E27FC236}">
                <a16:creationId xmlns:a16="http://schemas.microsoft.com/office/drawing/2014/main" id="{22FA4972-5875-D749-A854-718E685DE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>
                <a:solidFill>
                  <a:schemeClr val="bg1"/>
                </a:solidFill>
              </a:rPr>
              <a:t>Bonus križaljka i Vic dana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3" name="Rezervirano mjesto sadržaja 2">
            <a:extLst>
              <a:ext uri="{FF2B5EF4-FFF2-40B4-BE49-F238E27FC236}">
                <a16:creationId xmlns:a16="http://schemas.microsoft.com/office/drawing/2014/main" id="{95D7AEB1-85C4-8E48-80D9-48E95E7ECE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4105940" cy="2693212"/>
          </a:xfrm>
        </p:spPr>
        <p:txBody>
          <a:bodyPr/>
          <a:lstStyle/>
          <a:p>
            <a:pPr marL="0" indent="0">
              <a:buNone/>
            </a:pPr>
            <a:r>
              <a:rPr lang="hr-HR">
                <a:solidFill>
                  <a:schemeClr val="bg1"/>
                </a:solidFill>
              </a:rPr>
              <a:t>Vic Dana:</a:t>
            </a:r>
          </a:p>
          <a:p>
            <a:pPr marL="0" indent="0">
              <a:buNone/>
            </a:pPr>
            <a:r>
              <a:rPr lang="hr-HR">
                <a:solidFill>
                  <a:schemeClr val="bg1"/>
                </a:solidFill>
              </a:rPr>
              <a:t>Razgovaraju dvije plavuše:</a:t>
            </a:r>
          </a:p>
          <a:p>
            <a:pPr marL="0" indent="0">
              <a:buNone/>
            </a:pPr>
            <a:r>
              <a:rPr lang="hr-HR">
                <a:solidFill>
                  <a:schemeClr val="bg1"/>
                </a:solidFill>
              </a:rPr>
              <a:t>-Što je pravilnije- Irak ili Iran?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4" name="TekstniOkvir 3">
            <a:extLst>
              <a:ext uri="{FF2B5EF4-FFF2-40B4-BE49-F238E27FC236}">
                <a16:creationId xmlns:a16="http://schemas.microsoft.com/office/drawing/2014/main" id="{A6E9FB03-31E2-FA41-8E86-86CDAED84AFD}"/>
              </a:ext>
            </a:extLst>
          </p:cNvPr>
          <p:cNvSpPr txBox="1"/>
          <p:nvPr/>
        </p:nvSpPr>
        <p:spPr>
          <a:xfrm>
            <a:off x="6333462" y="1825625"/>
            <a:ext cx="1828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b="1">
                <a:solidFill>
                  <a:schemeClr val="bg1"/>
                </a:solidFill>
              </a:rPr>
              <a:t>Križaljka</a:t>
            </a:r>
          </a:p>
          <a:p>
            <a:pPr algn="l"/>
            <a:endParaRPr lang="hr-HR" b="1">
              <a:solidFill>
                <a:schemeClr val="bg1"/>
              </a:solidFill>
            </a:endParaRPr>
          </a:p>
          <a:p>
            <a:pPr algn="l"/>
            <a:r>
              <a:rPr lang="hr-HR" b="1">
                <a:solidFill>
                  <a:schemeClr val="bg1"/>
                </a:solidFill>
              </a:rPr>
              <a:t>Medvjed koji živi na Antarktici</a:t>
            </a:r>
          </a:p>
        </p:txBody>
      </p:sp>
      <p:sp>
        <p:nvSpPr>
          <p:cNvPr id="5" name="TekstniOkvir 4">
            <a:extLst>
              <a:ext uri="{FF2B5EF4-FFF2-40B4-BE49-F238E27FC236}">
                <a16:creationId xmlns:a16="http://schemas.microsoft.com/office/drawing/2014/main" id="{16EFFB9E-198C-8A4E-BF50-9FBAFB3865C4}"/>
              </a:ext>
            </a:extLst>
          </p:cNvPr>
          <p:cNvSpPr txBox="1"/>
          <p:nvPr/>
        </p:nvSpPr>
        <p:spPr>
          <a:xfrm>
            <a:off x="8502059" y="2656622"/>
            <a:ext cx="41059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>
                <a:solidFill>
                  <a:schemeClr val="bg1"/>
                </a:solidFill>
              </a:rPr>
              <a:t>_o_ _ _n_  m_d_ _e _</a:t>
            </a:r>
            <a:endParaRPr lang="sr-Latn-RS">
              <a:solidFill>
                <a:schemeClr val="bg1"/>
              </a:solidFill>
            </a:endParaRPr>
          </a:p>
        </p:txBody>
      </p:sp>
      <p:sp>
        <p:nvSpPr>
          <p:cNvPr id="6" name="TekstniOkvir 5">
            <a:extLst>
              <a:ext uri="{FF2B5EF4-FFF2-40B4-BE49-F238E27FC236}">
                <a16:creationId xmlns:a16="http://schemas.microsoft.com/office/drawing/2014/main" id="{7604315E-3271-1044-BFA6-0D5FDB493360}"/>
              </a:ext>
            </a:extLst>
          </p:cNvPr>
          <p:cNvSpPr txBox="1"/>
          <p:nvPr/>
        </p:nvSpPr>
        <p:spPr>
          <a:xfrm>
            <a:off x="6333462" y="3196517"/>
            <a:ext cx="1828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 b="1">
                <a:solidFill>
                  <a:schemeClr val="bg1"/>
                </a:solidFill>
              </a:rPr>
              <a:t>Najčitanije novine u Hrvatskoj su</a:t>
            </a:r>
            <a:endParaRPr lang="sr-Latn-RS" b="1">
              <a:solidFill>
                <a:schemeClr val="bg1"/>
              </a:solidFill>
            </a:endParaRPr>
          </a:p>
        </p:txBody>
      </p:sp>
      <p:sp>
        <p:nvSpPr>
          <p:cNvPr id="9" name="TekstniOkvir 8">
            <a:extLst>
              <a:ext uri="{FF2B5EF4-FFF2-40B4-BE49-F238E27FC236}">
                <a16:creationId xmlns:a16="http://schemas.microsoft.com/office/drawing/2014/main" id="{DABAC67F-3F88-1140-B199-A7136A51B1EA}"/>
              </a:ext>
            </a:extLst>
          </p:cNvPr>
          <p:cNvSpPr txBox="1"/>
          <p:nvPr/>
        </p:nvSpPr>
        <p:spPr>
          <a:xfrm>
            <a:off x="8502059" y="3529168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hr-HR">
                <a:solidFill>
                  <a:schemeClr val="bg1"/>
                </a:solidFill>
              </a:rPr>
              <a:t>N_ _ _ s_  _a_a</a:t>
            </a:r>
            <a:endParaRPr lang="sr-Latn-RS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702417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sustava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PresentationFormat>Široki zaslon</PresentationFormat>
  <Slides>7</Slides>
  <Notes>0</Notes>
  <HiddenSlides>0</HiddenSlides>
  <ScaleCrop>false</ScaleCrop>
  <HeadingPairs>
    <vt:vector size="4" baseType="variant">
      <vt:variant>
        <vt:lpstr>Tema</vt:lpstr>
      </vt:variant>
      <vt:variant>
        <vt:i4>1</vt:i4>
      </vt:variant>
      <vt:variant>
        <vt:lpstr>Naslovi slajdova</vt:lpstr>
      </vt:variant>
      <vt:variant>
        <vt:i4>7</vt:i4>
      </vt:variant>
    </vt:vector>
  </HeadingPairs>
  <TitlesOfParts>
    <vt:vector size="8" baseType="lpstr">
      <vt:lpstr>Tema sustava Office</vt:lpstr>
      <vt:lpstr>Novost dana predstavlja:</vt:lpstr>
      <vt:lpstr>Dali mladi danas previše koriste razne droge i narkotike?</vt:lpstr>
      <vt:lpstr>KOKAIN-poslužitelj užitka ili tihi ubojica?</vt:lpstr>
      <vt:lpstr>Dva srednjoškolca se potukla do krvi u školi!</vt:lpstr>
      <vt:lpstr>Razlozi zašto nikad nebi ni trebali početi  a pogotovo ne u mladoj dobi</vt:lpstr>
      <vt:lpstr>Intervju sa tinejdžerkom Dorom te saznajemo zašto puši</vt:lpstr>
      <vt:lpstr>Bonus križaljka i Vic dana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Novost dana</dc:title>
  <dc:creator>Lovre Bošnjak</dc:creator>
  <cp:lastModifiedBy>Lovre Bošnjak</cp:lastModifiedBy>
  <cp:revision>2</cp:revision>
  <dcterms:created xsi:type="dcterms:W3CDTF">2021-03-02T12:29:21Z</dcterms:created>
  <dcterms:modified xsi:type="dcterms:W3CDTF">2021-03-02T13:49:53Z</dcterms:modified>
</cp:coreProperties>
</file>